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5" r:id="rId9"/>
    <p:sldId id="262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DB2A31-357E-4394-BB99-32DB4108DFED}" type="datetimeFigureOut">
              <a:rPr lang="ru-RU" smtClean="0"/>
              <a:t>20.08.2020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6469CCF-9374-414D-B100-BC775876EEB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kk.m.wikipedia.org/wiki/%D0%A1%D1%83%D1%80%D0%B5%D1%82:Lightning3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kk.m.wikipedia.org/wiki/%D0%A1%D1%83%D1%80%D0%B5%D1%82:%D0%93%D1%80%D0%BE%D0%B7%D0%B0_(3)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kk.m.wikipedia.org/wiki/%D0%A1%D1%83%D1%80%D0%B5%D1%82:Lightning_striking_the_Eiffel_Tower_-_NOAA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kk.m.wikipedia.org/wiki/%D0%A1%D1%83%D1%80%D0%B5%D1%82:%D0%93%D1%80%D0%BE%D0%B7%D0%B0_(1)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Найзағайдан өндіріс орындарын қорғауға арналған әдістер мен алдын</a:t>
            </a:r>
            <a:r>
              <a:rPr lang="en-US" dirty="0" smtClean="0"/>
              <a:t>-</a:t>
            </a:r>
            <a:r>
              <a:rPr lang="kk-KZ" smtClean="0"/>
              <a:t>алу шаралары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Найзағай-көзқаратпас жарқылы </a:t>
            </a:r>
            <a:r>
              <a:rPr lang="ru-RU" sz="3600" dirty="0" smtClean="0"/>
              <a:t>бар, </a:t>
            </a:r>
            <a:r>
              <a:rPr lang="ru-RU" sz="3600" dirty="0" err="1" smtClean="0"/>
              <a:t>күркіреген дыбыс</a:t>
            </a:r>
            <a:r>
              <a:rPr lang="ru-RU" sz="3600" dirty="0" smtClean="0"/>
              <a:t> </a:t>
            </a:r>
            <a:r>
              <a:rPr lang="ru-RU" sz="3600" dirty="0" err="1" smtClean="0"/>
              <a:t>шығаратын табиғи құбылыс.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err="1" smtClean="0"/>
              <a:t>Егер</a:t>
            </a:r>
            <a:r>
              <a:rPr lang="ru-RU" sz="3600" dirty="0" smtClean="0"/>
              <a:t> </a:t>
            </a:r>
            <a:r>
              <a:rPr lang="ru-RU" sz="3600" dirty="0" err="1" smtClean="0"/>
              <a:t>найзағай ойнап</a:t>
            </a:r>
            <a:r>
              <a:rPr lang="ru-RU" sz="3600" dirty="0" smtClean="0"/>
              <a:t>, </a:t>
            </a:r>
            <a:r>
              <a:rPr lang="ru-RU" sz="3600" dirty="0" err="1" smtClean="0"/>
              <a:t>ағашқа жай</a:t>
            </a:r>
            <a:r>
              <a:rPr lang="ru-RU" sz="3600" dirty="0" smtClean="0"/>
              <a:t> </a:t>
            </a:r>
            <a:r>
              <a:rPr lang="ru-RU" sz="3600" dirty="0" err="1" smtClean="0"/>
              <a:t>түссе, оның күл-талқаны шығып, тіпті</a:t>
            </a:r>
            <a:r>
              <a:rPr lang="ru-RU" sz="3600" dirty="0" smtClean="0"/>
              <a:t> </a:t>
            </a:r>
            <a:r>
              <a:rPr lang="ru-RU" sz="3600" dirty="0" err="1" smtClean="0"/>
              <a:t>қап-қара болып</a:t>
            </a:r>
            <a:r>
              <a:rPr lang="ru-RU" sz="3600" dirty="0" smtClean="0"/>
              <a:t> </a:t>
            </a:r>
            <a:r>
              <a:rPr lang="ru-RU" sz="3600" dirty="0" err="1" smtClean="0"/>
              <a:t>жанып</a:t>
            </a:r>
            <a:r>
              <a:rPr lang="ru-RU" sz="3600" dirty="0" smtClean="0"/>
              <a:t> </a:t>
            </a:r>
            <a:r>
              <a:rPr lang="ru-RU" sz="3600" dirty="0" err="1" smtClean="0"/>
              <a:t>кетуі</a:t>
            </a:r>
            <a:r>
              <a:rPr lang="ru-RU" sz="3600" dirty="0" smtClean="0"/>
              <a:t> де </a:t>
            </a:r>
            <a:r>
              <a:rPr lang="ru-RU" sz="3600" dirty="0" err="1" smtClean="0"/>
              <a:t>мүмкін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err="1" smtClean="0"/>
              <a:t>Егер</a:t>
            </a:r>
            <a:r>
              <a:rPr lang="ru-RU" sz="3600" dirty="0" smtClean="0"/>
              <a:t> </a:t>
            </a:r>
            <a:r>
              <a:rPr lang="ru-RU" sz="3600" dirty="0" err="1" smtClean="0"/>
              <a:t>жай</a:t>
            </a:r>
            <a:r>
              <a:rPr lang="ru-RU" sz="3600" dirty="0" smtClean="0"/>
              <a:t> </a:t>
            </a:r>
            <a:r>
              <a:rPr lang="ru-RU" sz="3600" dirty="0" err="1" smtClean="0"/>
              <a:t>адамға түссе, ол</a:t>
            </a:r>
            <a:r>
              <a:rPr lang="ru-RU" sz="3600" dirty="0" smtClean="0"/>
              <a:t> </a:t>
            </a:r>
            <a:r>
              <a:rPr lang="ru-RU" sz="3600" dirty="0" err="1" smtClean="0"/>
              <a:t>адам</a:t>
            </a:r>
            <a:r>
              <a:rPr lang="ru-RU" sz="3600" dirty="0" smtClean="0"/>
              <a:t> </a:t>
            </a:r>
            <a:r>
              <a:rPr lang="ru-RU" sz="3600" dirty="0" err="1" smtClean="0"/>
              <a:t>әдетте қаза табады</a:t>
            </a:r>
            <a:r>
              <a:rPr lang="ru-RU" sz="3600" dirty="0" smtClean="0"/>
              <a:t>. </a:t>
            </a:r>
            <a:r>
              <a:rPr lang="ru-RU" sz="3600" dirty="0" err="1" smtClean="0"/>
              <a:t>Дүние жүзінде жыл</a:t>
            </a:r>
            <a:r>
              <a:rPr lang="ru-RU" sz="3600" dirty="0" smtClean="0"/>
              <a:t> </a:t>
            </a:r>
            <a:r>
              <a:rPr lang="ru-RU" sz="3600" dirty="0" err="1" smtClean="0"/>
              <a:t>сайын</a:t>
            </a:r>
            <a:r>
              <a:rPr lang="ru-RU" sz="3600" dirty="0" smtClean="0"/>
              <a:t> </a:t>
            </a:r>
            <a:r>
              <a:rPr lang="ru-RU" sz="3600" dirty="0" err="1" smtClean="0"/>
              <a:t>жай</a:t>
            </a:r>
            <a:r>
              <a:rPr lang="ru-RU" sz="3600" dirty="0" smtClean="0"/>
              <a:t> </a:t>
            </a:r>
            <a:r>
              <a:rPr lang="ru-RU" sz="3600" dirty="0" err="1" smtClean="0"/>
              <a:t>түскеннен </a:t>
            </a:r>
            <a:r>
              <a:rPr lang="ru-RU" sz="3600" dirty="0" smtClean="0"/>
              <a:t>3000-ға </a:t>
            </a:r>
            <a:r>
              <a:rPr lang="ru-RU" sz="3600" dirty="0" err="1" smtClean="0"/>
              <a:t>жуық адам</a:t>
            </a:r>
            <a:r>
              <a:rPr lang="ru-RU" sz="3600" dirty="0" smtClean="0"/>
              <a:t> </a:t>
            </a:r>
            <a:r>
              <a:rPr lang="ru-RU" sz="3600" dirty="0" err="1" smtClean="0"/>
              <a:t>қаза табады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2664296" cy="58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91880" y="888275"/>
            <a:ext cx="532757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err="1" smtClean="0">
                <a:latin typeface="Georgia" pitchFamily="18" charset="0"/>
                <a:ea typeface="Times New Roman" pitchFamily="18" charset="0"/>
                <a:cs typeface="Arial" pitchFamily="34" charset="0"/>
              </a:rPr>
              <a:t>Өндіріс орындарындағы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ондыр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ыларды найза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айды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ң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тікелей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со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ысынан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ор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айтын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құ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рыл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ылар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топ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 б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ө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лінеді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арнайы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найза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айдан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ор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аныс ретінде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ә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режелі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б)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стерженьді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тросс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ү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рінде болатын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Б,;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в)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найза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ай жиі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болатын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аума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тарда орналас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қ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,  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ә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режелі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ө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ндіріс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имараттар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имараттарды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ң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ө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бесіне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металл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торлар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жабылады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Торлар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міндетті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ү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рде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имараттарды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ң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металлконструкциясымен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байланыста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я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Cambria" pitchFamily="18" charset="0"/>
              </a:rPr>
              <a:t>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ни, жерленуі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керек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666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Мұнай </a:t>
            </a:r>
            <a:r>
              <a:rPr lang="ru-RU" sz="3200" dirty="0" smtClean="0"/>
              <a:t>мен тез </a:t>
            </a:r>
            <a:r>
              <a:rPr lang="ru-RU" sz="3200" dirty="0" err="1" smtClean="0"/>
              <a:t>тұтанғыш өнімдерді резервуарлар</a:t>
            </a:r>
            <a:r>
              <a:rPr lang="ru-RU" sz="3200" dirty="0" smtClean="0"/>
              <a:t> мен </a:t>
            </a:r>
            <a:r>
              <a:rPr lang="ru-RU" sz="3200" dirty="0" err="1" smtClean="0"/>
              <a:t>темір</a:t>
            </a:r>
            <a:r>
              <a:rPr lang="ru-RU" sz="3200" dirty="0" smtClean="0"/>
              <a:t> </a:t>
            </a:r>
            <a:r>
              <a:rPr lang="ru-RU" sz="3200" dirty="0" err="1" smtClean="0"/>
              <a:t>жол</a:t>
            </a:r>
            <a:r>
              <a:rPr lang="ru-RU" sz="3200" dirty="0" smtClean="0"/>
              <a:t> </a:t>
            </a:r>
            <a:r>
              <a:rPr lang="ru-RU" sz="3200" dirty="0" err="1" smtClean="0"/>
              <a:t>цистерналарына</a:t>
            </a:r>
            <a:r>
              <a:rPr lang="ru-RU" sz="3200" dirty="0" smtClean="0"/>
              <a:t> </a:t>
            </a:r>
            <a:r>
              <a:rPr lang="ru-RU" sz="3200" dirty="0" err="1" smtClean="0"/>
              <a:t>сорғалатып құюға болмайды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err="1" smtClean="0"/>
              <a:t>Резервуарларды</a:t>
            </a:r>
            <a:r>
              <a:rPr lang="ru-RU" sz="3200" dirty="0" smtClean="0"/>
              <a:t> </a:t>
            </a:r>
            <a:r>
              <a:rPr lang="ru-RU" sz="3200" dirty="0" err="1" smtClean="0"/>
              <a:t>толтырғанда сұйықтың деңгейіне мән берілуі</a:t>
            </a:r>
            <a:r>
              <a:rPr lang="ru-RU" sz="3200" dirty="0" smtClean="0"/>
              <a:t> </a:t>
            </a:r>
            <a:r>
              <a:rPr lang="ru-RU" sz="3200" dirty="0" err="1" smtClean="0"/>
              <a:t>қажет.</a:t>
            </a:r>
            <a:r>
              <a:rPr lang="ru-RU" sz="3200" dirty="0" smtClean="0"/>
              <a:t> </a:t>
            </a:r>
            <a:r>
              <a:rPr lang="ru-RU" sz="3200" dirty="0" err="1" smtClean="0"/>
              <a:t>Өнім құйылатын құбыр резервуардағы өлі қалдық деңгейінен төмен болуы</a:t>
            </a:r>
            <a:r>
              <a:rPr lang="ru-RU" sz="3200" dirty="0" smtClean="0"/>
              <a:t> </a:t>
            </a:r>
            <a:r>
              <a:rPr lang="ru-RU" sz="3200" dirty="0" err="1" smtClean="0"/>
              <a:t>керек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err="1" smtClean="0"/>
              <a:t>Найзагай</a:t>
            </a:r>
            <a:r>
              <a:rPr lang="ru-RU" sz="3200" dirty="0" smtClean="0"/>
              <a:t> </a:t>
            </a:r>
            <a:r>
              <a:rPr lang="ru-RU" sz="3200" dirty="0" err="1" smtClean="0"/>
              <a:t>ойнағанда мұнай </a:t>
            </a:r>
            <a:r>
              <a:rPr lang="ru-RU" sz="3200" dirty="0" smtClean="0"/>
              <a:t>мен тез </a:t>
            </a:r>
            <a:r>
              <a:rPr lang="ru-RU" sz="3200" dirty="0" err="1" smtClean="0"/>
              <a:t>тұтанғыш өнімдерді құюға</a:t>
            </a:r>
            <a:r>
              <a:rPr lang="ru-RU" sz="3200" dirty="0" smtClean="0"/>
              <a:t>, </a:t>
            </a:r>
            <a:r>
              <a:rPr lang="ru-RU" sz="3200" dirty="0" err="1" smtClean="0"/>
              <a:t>сонымен</a:t>
            </a:r>
            <a:r>
              <a:rPr lang="ru-RU" sz="3200" dirty="0" smtClean="0"/>
              <a:t> </a:t>
            </a:r>
            <a:r>
              <a:rPr lang="ru-RU" sz="3200" dirty="0" err="1" smtClean="0"/>
              <a:t>қатар олардан</a:t>
            </a:r>
            <a:r>
              <a:rPr lang="ru-RU" sz="3200" dirty="0" smtClean="0"/>
              <a:t> </a:t>
            </a:r>
            <a:r>
              <a:rPr lang="ru-RU" sz="3200" dirty="0" err="1" smtClean="0"/>
              <a:t>сынама</a:t>
            </a:r>
            <a:r>
              <a:rPr lang="ru-RU" sz="3200" dirty="0" smtClean="0"/>
              <a:t> </a:t>
            </a:r>
            <a:r>
              <a:rPr lang="ru-RU" sz="3200" dirty="0" err="1" smtClean="0"/>
              <a:t>алуға болмайды</a:t>
            </a:r>
            <a:r>
              <a:rPr lang="ru-RU" sz="32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332656"/>
            <a:ext cx="4186808" cy="5976704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Найзағайға қарсы құрылғылар стерженьді</a:t>
            </a:r>
            <a:r>
              <a:rPr lang="ru-RU" sz="3200" dirty="0" smtClean="0"/>
              <a:t> </a:t>
            </a:r>
            <a:r>
              <a:rPr lang="ru-RU" sz="3200" dirty="0" err="1" smtClean="0"/>
              <a:t>және тросты</a:t>
            </a:r>
            <a:r>
              <a:rPr lang="ru-RU" sz="3200" dirty="0" smtClean="0"/>
              <a:t> </a:t>
            </a:r>
            <a:r>
              <a:rPr lang="ru-RU" sz="3200" dirty="0" err="1" smtClean="0"/>
              <a:t>болып</a:t>
            </a:r>
            <a:r>
              <a:rPr lang="ru-RU" sz="3200" dirty="0" smtClean="0"/>
              <a:t> </a:t>
            </a:r>
            <a:r>
              <a:rPr lang="ru-RU" sz="3200" dirty="0" err="1" smtClean="0"/>
              <a:t>екі</a:t>
            </a:r>
            <a:r>
              <a:rPr lang="ru-RU" sz="3200" dirty="0" smtClean="0"/>
              <a:t> </a:t>
            </a:r>
            <a:r>
              <a:rPr lang="ru-RU" sz="3200" dirty="0" err="1" smtClean="0"/>
              <a:t>типте</a:t>
            </a:r>
            <a:r>
              <a:rPr lang="ru-RU" sz="3200" dirty="0" smtClean="0"/>
              <a:t> </a:t>
            </a:r>
            <a:r>
              <a:rPr lang="ru-RU" sz="3200" dirty="0" err="1" smtClean="0"/>
              <a:t>орындалып</a:t>
            </a:r>
            <a:r>
              <a:rPr lang="ru-RU" sz="3200" dirty="0" smtClean="0"/>
              <a:t>: </a:t>
            </a:r>
            <a:r>
              <a:rPr lang="ru-RU" sz="3200" dirty="0" err="1" smtClean="0"/>
              <a:t>найзағай қабылдағыштан, </a:t>
            </a:r>
            <a:r>
              <a:rPr lang="ru-RU" sz="3200" dirty="0" smtClean="0"/>
              <a:t>ток </a:t>
            </a:r>
            <a:r>
              <a:rPr lang="ru-RU" sz="3200" dirty="0" err="1" smtClean="0"/>
              <a:t>өткізгіштен және ағаштан </a:t>
            </a:r>
            <a:r>
              <a:rPr lang="ru-RU" sz="3200" dirty="0" smtClean="0"/>
              <a:t>не </a:t>
            </a:r>
            <a:r>
              <a:rPr lang="ru-RU" sz="3200" dirty="0" err="1" smtClean="0"/>
              <a:t>болмаса</a:t>
            </a:r>
            <a:r>
              <a:rPr lang="ru-RU" sz="3200" dirty="0" smtClean="0"/>
              <a:t> </a:t>
            </a:r>
            <a:r>
              <a:rPr lang="ru-RU" sz="3200" dirty="0" err="1" smtClean="0"/>
              <a:t>бетоннан</a:t>
            </a:r>
            <a:r>
              <a:rPr lang="ru-RU" sz="3200" dirty="0" smtClean="0"/>
              <a:t> </a:t>
            </a:r>
            <a:r>
              <a:rPr lang="ru-RU" sz="3200" dirty="0" err="1" smtClean="0"/>
              <a:t>жасалған тіреуден</a:t>
            </a:r>
            <a:r>
              <a:rPr lang="ru-RU" sz="3200" dirty="0" smtClean="0"/>
              <a:t> </a:t>
            </a:r>
            <a:r>
              <a:rPr lang="ru-RU" sz="3200" dirty="0" err="1" smtClean="0"/>
              <a:t>тұрады</a:t>
            </a:r>
            <a:r>
              <a:rPr lang="ru-RU" sz="3200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4032448" cy="5949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2304256" cy="4103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6"/>
            <a:ext cx="4256405" cy="40837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5373216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Стержендік</a:t>
            </a:r>
            <a:r>
              <a:rPr lang="ru-RU" sz="2800" dirty="0"/>
              <a:t> </a:t>
            </a:r>
            <a:r>
              <a:rPr lang="ru-RU" sz="2800" dirty="0" err="1"/>
              <a:t>және  тростық найзағай қабылдағыш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88640"/>
            <a:ext cx="5194920" cy="6120720"/>
          </a:xfrm>
        </p:spPr>
        <p:txBody>
          <a:bodyPr>
            <a:normAutofit/>
          </a:bodyPr>
          <a:lstStyle/>
          <a:p>
            <a:r>
              <a:rPr lang="ru-RU" dirty="0" err="1" smtClean="0"/>
              <a:t>Топтап</a:t>
            </a:r>
            <a:r>
              <a:rPr lang="ru-RU" dirty="0" smtClean="0"/>
              <a:t> </a:t>
            </a:r>
            <a:r>
              <a:rPr lang="ru-RU" dirty="0" err="1" smtClean="0"/>
              <a:t>өлшейтін қондырғыларды найзағайдан қорғау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Топтап</a:t>
            </a:r>
            <a:r>
              <a:rPr lang="ru-RU" dirty="0" smtClean="0"/>
              <a:t> </a:t>
            </a:r>
            <a:r>
              <a:rPr lang="ru-RU" dirty="0" err="1" smtClean="0"/>
              <a:t>өлшейтін-сепарационды қондырғы құрамына топтап</a:t>
            </a:r>
            <a:r>
              <a:rPr lang="ru-RU" dirty="0" smtClean="0"/>
              <a:t> </a:t>
            </a:r>
            <a:r>
              <a:rPr lang="ru-RU" dirty="0" err="1" smtClean="0"/>
              <a:t>өлшейтін қондырғы </a:t>
            </a:r>
            <a:r>
              <a:rPr lang="ru-RU" dirty="0" smtClean="0"/>
              <a:t>(ГЗУ), </a:t>
            </a:r>
            <a:r>
              <a:rPr lang="ru-RU" dirty="0" err="1" smtClean="0"/>
              <a:t>өздігінен ағатын жинау</a:t>
            </a:r>
            <a:r>
              <a:rPr lang="ru-RU" dirty="0" smtClean="0"/>
              <a:t> коллекторы, </a:t>
            </a:r>
            <a:r>
              <a:rPr lang="ru-RU" dirty="0" err="1" smtClean="0"/>
              <a:t>бөлімшелік саңылаусыздандырлмаған резервуарлар</a:t>
            </a:r>
            <a:r>
              <a:rPr lang="ru-RU" dirty="0" smtClean="0"/>
              <a:t>, </a:t>
            </a:r>
            <a:r>
              <a:rPr lang="ru-RU" dirty="0" err="1" smtClean="0"/>
              <a:t>сорап</a:t>
            </a:r>
            <a:r>
              <a:rPr lang="ru-RU" dirty="0" smtClean="0"/>
              <a:t>, </a:t>
            </a:r>
            <a:r>
              <a:rPr lang="ru-RU" dirty="0" err="1" smtClean="0"/>
              <a:t>жинау</a:t>
            </a:r>
            <a:r>
              <a:rPr lang="ru-RU" dirty="0" smtClean="0"/>
              <a:t> </a:t>
            </a:r>
            <a:r>
              <a:rPr lang="ru-RU" dirty="0" err="1" smtClean="0"/>
              <a:t>коллекторлары</a:t>
            </a:r>
            <a:r>
              <a:rPr lang="ru-RU" dirty="0" smtClean="0"/>
              <a:t>, </a:t>
            </a:r>
            <a:r>
              <a:rPr lang="ru-RU" dirty="0" err="1" smtClean="0"/>
              <a:t>шикізат</a:t>
            </a:r>
            <a:r>
              <a:rPr lang="ru-RU" dirty="0" smtClean="0"/>
              <a:t> </a:t>
            </a:r>
            <a:r>
              <a:rPr lang="ru-RU" dirty="0" err="1" smtClean="0"/>
              <a:t>резервуарлары</a:t>
            </a:r>
            <a:r>
              <a:rPr lang="ru-RU" dirty="0" smtClean="0"/>
              <a:t>, газ </a:t>
            </a:r>
            <a:r>
              <a:rPr lang="ru-RU" dirty="0" err="1" smtClean="0"/>
              <a:t>жинаушы</a:t>
            </a:r>
            <a:r>
              <a:rPr lang="ru-RU" dirty="0" smtClean="0"/>
              <a:t> </a:t>
            </a:r>
            <a:r>
              <a:rPr lang="ru-RU" dirty="0" err="1" smtClean="0"/>
              <a:t>құбыр кіреді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A.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3024336" cy="5904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Жай</a:t>
            </a:r>
            <a:r>
              <a:rPr lang="ru-RU" sz="3200" dirty="0" smtClean="0"/>
              <a:t> </a:t>
            </a:r>
            <a:r>
              <a:rPr lang="ru-RU" sz="3200" dirty="0" err="1" smtClean="0"/>
              <a:t>тартқыш </a:t>
            </a:r>
            <a:r>
              <a:rPr lang="ru-RU" sz="3200" dirty="0" smtClean="0"/>
              <a:t>— </a:t>
            </a:r>
            <a:r>
              <a:rPr lang="ru-RU" sz="3200" dirty="0" err="1" smtClean="0"/>
              <a:t>адамдарды</a:t>
            </a:r>
            <a:r>
              <a:rPr lang="ru-RU" sz="3200" dirty="0" smtClean="0"/>
              <a:t>, </a:t>
            </a:r>
            <a:r>
              <a:rPr lang="ru-RU" sz="3200" dirty="0" err="1" smtClean="0"/>
              <a:t>үйлерді, өнеркәсіп, көлік және ауыл</a:t>
            </a:r>
            <a:r>
              <a:rPr lang="ru-RU" sz="3200" dirty="0" smtClean="0"/>
              <a:t> </a:t>
            </a:r>
            <a:r>
              <a:rPr lang="ru-RU" sz="3200" dirty="0" err="1" smtClean="0"/>
              <a:t>шаруашылығындағы құрылыстарды, әр түрлі ғимараттарды, </a:t>
            </a:r>
            <a:r>
              <a:rPr lang="ru-RU" sz="3200" dirty="0" smtClean="0"/>
              <a:t>т.б. </a:t>
            </a:r>
            <a:r>
              <a:rPr lang="ru-RU" sz="3200" dirty="0" err="1" smtClean="0"/>
              <a:t>нысандарды</a:t>
            </a:r>
            <a:r>
              <a:rPr lang="ru-RU" sz="3200" dirty="0" smtClean="0"/>
              <a:t> </a:t>
            </a:r>
            <a:r>
              <a:rPr lang="ru-RU" sz="3200" dirty="0" err="1" smtClean="0"/>
              <a:t>найзағайдың тікелей</a:t>
            </a:r>
            <a:r>
              <a:rPr lang="ru-RU" sz="3200" dirty="0" smtClean="0"/>
              <a:t> </a:t>
            </a:r>
            <a:r>
              <a:rPr lang="ru-RU" sz="3200" dirty="0" err="1" smtClean="0"/>
              <a:t>соққысынан қорғауға арналған құрылғы.</a:t>
            </a:r>
            <a:r>
              <a:rPr lang="ru-RU" sz="3200" dirty="0" smtClean="0"/>
              <a:t> Электр </a:t>
            </a:r>
            <a:r>
              <a:rPr lang="ru-RU" sz="3200" dirty="0" err="1" smtClean="0"/>
              <a:t>энергиясын</a:t>
            </a:r>
            <a:r>
              <a:rPr lang="ru-RU" sz="3200" dirty="0" smtClean="0"/>
              <a:t> </a:t>
            </a:r>
            <a:r>
              <a:rPr lang="ru-RU" sz="3200" dirty="0" err="1" smtClean="0"/>
              <a:t>жеткізу</a:t>
            </a:r>
            <a:r>
              <a:rPr lang="ru-RU" sz="3200" dirty="0" smtClean="0"/>
              <a:t> </a:t>
            </a:r>
            <a:r>
              <a:rPr lang="ru-RU" sz="3200" dirty="0" err="1" smtClean="0"/>
              <a:t>желісінде</a:t>
            </a:r>
            <a:r>
              <a:rPr lang="ru-RU" sz="3200" dirty="0" smtClean="0"/>
              <a:t> </a:t>
            </a:r>
            <a:r>
              <a:rPr lang="ru-RU" sz="3200" dirty="0" err="1" smtClean="0"/>
              <a:t>жай</a:t>
            </a:r>
            <a:r>
              <a:rPr lang="ru-RU" sz="3200" dirty="0" smtClean="0"/>
              <a:t> </a:t>
            </a:r>
            <a:r>
              <a:rPr lang="ru-RU" sz="3200" dirty="0" err="1" smtClean="0"/>
              <a:t>тартқыш ретінде</a:t>
            </a:r>
            <a:r>
              <a:rPr lang="ru-RU" sz="3200" dirty="0" smtClean="0"/>
              <a:t> </a:t>
            </a:r>
            <a:r>
              <a:rPr lang="ru-RU" sz="3200" dirty="0" err="1" smtClean="0"/>
              <a:t>қорғағыш тростар</a:t>
            </a:r>
            <a:r>
              <a:rPr lang="ru-RU" sz="3200" dirty="0" smtClean="0"/>
              <a:t> </a:t>
            </a:r>
            <a:r>
              <a:rPr lang="ru-RU" sz="3200" dirty="0" err="1" smtClean="0"/>
              <a:t>пайдаланылады</a:t>
            </a:r>
            <a:r>
              <a:rPr lang="ru-RU" sz="3200" dirty="0" smtClean="0"/>
              <a:t>. </a:t>
            </a:r>
            <a:r>
              <a:rPr lang="ru-RU" sz="3200" dirty="0" err="1" smtClean="0"/>
              <a:t>Жай</a:t>
            </a:r>
            <a:r>
              <a:rPr lang="ru-RU" sz="3200" dirty="0" smtClean="0"/>
              <a:t> </a:t>
            </a:r>
            <a:r>
              <a:rPr lang="ru-RU" sz="3200" dirty="0" err="1" smtClean="0"/>
              <a:t>тартқыштың маңызды сипаттамасының бірі</a:t>
            </a:r>
            <a:r>
              <a:rPr lang="ru-RU" sz="3200" dirty="0" smtClean="0"/>
              <a:t> — </a:t>
            </a:r>
            <a:r>
              <a:rPr lang="ru-RU" sz="3200" dirty="0" err="1" smtClean="0"/>
              <a:t>оның қорғайтын алқабы </a:t>
            </a:r>
            <a:r>
              <a:rPr lang="ru-RU" sz="3200" dirty="0" smtClean="0"/>
              <a:t>конус </a:t>
            </a:r>
            <a:r>
              <a:rPr lang="ru-RU" sz="3200" dirty="0" err="1" smtClean="0"/>
              <a:t>ішіндегі</a:t>
            </a:r>
            <a:r>
              <a:rPr lang="ru-RU" sz="3200" dirty="0" smtClean="0"/>
              <a:t> </a:t>
            </a:r>
            <a:r>
              <a:rPr lang="ru-RU" sz="3200" dirty="0" err="1" smtClean="0"/>
              <a:t>аймақты найзағайдан сенімді</a:t>
            </a:r>
            <a:r>
              <a:rPr lang="ru-RU" sz="3200" dirty="0" smtClean="0"/>
              <a:t> </a:t>
            </a:r>
            <a:r>
              <a:rPr lang="ru-RU" sz="3200" dirty="0" err="1" smtClean="0"/>
              <a:t>түрде қорғайды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404664"/>
            <a:ext cx="5194920" cy="5904696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найзағайдан қорғау </a:t>
            </a:r>
            <a:r>
              <a:rPr lang="ru-RU" sz="3600" dirty="0" smtClean="0"/>
              <a:t>мен </a:t>
            </a:r>
            <a:r>
              <a:rPr lang="ru-RU" sz="3600" dirty="0" err="1" smtClean="0"/>
              <a:t>жерсіңдіруші қондырғылардың журналда</a:t>
            </a:r>
            <a:r>
              <a:rPr lang="ru-RU" sz="3600" dirty="0" smtClean="0"/>
              <a:t> </a:t>
            </a:r>
            <a:r>
              <a:rPr lang="ru-RU" sz="3600" dirty="0" err="1" smtClean="0"/>
              <a:t>жазылған және </a:t>
            </a:r>
            <a:r>
              <a:rPr lang="ru-RU" sz="3600" dirty="0" smtClean="0"/>
              <a:t>акт </a:t>
            </a:r>
            <a:r>
              <a:rPr lang="ru-RU" sz="3600" dirty="0" err="1" smtClean="0"/>
              <a:t>құрылған</a:t>
            </a:r>
            <a:r>
              <a:rPr lang="ru-RU" sz="3600" dirty="0" smtClean="0"/>
              <a:t>, </a:t>
            </a:r>
            <a:r>
              <a:rPr lang="ru-RU" sz="3600" dirty="0" err="1" smtClean="0"/>
              <a:t>қондырғының бастығымен бекітілген</a:t>
            </a:r>
            <a:r>
              <a:rPr lang="ru-RU" sz="3600" dirty="0" smtClean="0"/>
              <a:t> </a:t>
            </a:r>
            <a:r>
              <a:rPr lang="ru-RU" sz="3600" dirty="0" err="1" smtClean="0"/>
              <a:t>графиктер</a:t>
            </a:r>
            <a:r>
              <a:rPr lang="ru-RU" sz="3600" dirty="0" smtClean="0"/>
              <a:t> мен </a:t>
            </a:r>
            <a:r>
              <a:rPr lang="ru-RU" sz="3600" dirty="0" err="1" smtClean="0"/>
              <a:t>нұскауларға сәйкес мерзімі</a:t>
            </a:r>
            <a:r>
              <a:rPr lang="ru-RU" sz="3600" dirty="0" smtClean="0"/>
              <a:t> </a:t>
            </a:r>
            <a:r>
              <a:rPr lang="ru-RU" sz="3600" dirty="0" err="1" smtClean="0"/>
              <a:t>көрсетілуі қажет</a:t>
            </a:r>
            <a:endParaRPr lang="ru-RU" sz="3600" dirty="0"/>
          </a:p>
        </p:txBody>
      </p:sp>
      <p:pic>
        <p:nvPicPr>
          <p:cNvPr id="4" name="Рисунок 3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3240360" cy="56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Апат</a:t>
            </a:r>
            <a:r>
              <a:rPr lang="ru-RU" sz="3600" dirty="0" smtClean="0"/>
              <a:t> пен </a:t>
            </a:r>
            <a:r>
              <a:rPr lang="ru-RU" sz="3600" dirty="0" err="1" smtClean="0"/>
              <a:t>зақымданулар пайда</a:t>
            </a:r>
            <a:r>
              <a:rPr lang="ru-RU" sz="3600" dirty="0" smtClean="0"/>
              <a:t> </a:t>
            </a:r>
            <a:r>
              <a:rPr lang="ru-RU" sz="3600" dirty="0" err="1" smtClean="0"/>
              <a:t>болатын</a:t>
            </a:r>
            <a:r>
              <a:rPr lang="ru-RU" sz="3600" dirty="0" smtClean="0"/>
              <a:t> </a:t>
            </a:r>
            <a:r>
              <a:rPr lang="ru-RU" sz="3600" dirty="0" err="1" smtClean="0"/>
              <a:t>қауіптер</a:t>
            </a:r>
            <a:r>
              <a:rPr lang="ru-RU" sz="3600" dirty="0" smtClean="0"/>
              <a:t>. </a:t>
            </a:r>
            <a:r>
              <a:rPr lang="ru-RU" sz="3600" dirty="0" err="1" smtClean="0"/>
              <a:t>Өндірістік қауіптерді, оның зияндылығын талдай</a:t>
            </a:r>
            <a:r>
              <a:rPr lang="ru-RU" sz="3600" dirty="0" smtClean="0"/>
              <a:t> </a:t>
            </a:r>
            <a:r>
              <a:rPr lang="ru-RU" sz="3600" dirty="0" err="1" smtClean="0"/>
              <a:t>отырып</a:t>
            </a:r>
            <a:r>
              <a:rPr lang="ru-RU" sz="3600" dirty="0" smtClean="0"/>
              <a:t>, </a:t>
            </a:r>
            <a:r>
              <a:rPr lang="ru-RU" sz="3600" dirty="0" err="1" smtClean="0"/>
              <a:t>қауіптің ықтималдық сипатын</a:t>
            </a:r>
            <a:r>
              <a:rPr lang="ru-RU" sz="3600" dirty="0" smtClean="0"/>
              <a:t> </a:t>
            </a:r>
            <a:r>
              <a:rPr lang="ru-RU" sz="3600" dirty="0" err="1" smtClean="0"/>
              <a:t>атап</a:t>
            </a:r>
            <a:r>
              <a:rPr lang="ru-RU" sz="3600" dirty="0" smtClean="0"/>
              <a:t> </a:t>
            </a:r>
            <a:r>
              <a:rPr lang="ru-RU" sz="3600" dirty="0" err="1" smtClean="0"/>
              <a:t>кетуге</a:t>
            </a:r>
            <a:r>
              <a:rPr lang="ru-RU" sz="3600" dirty="0" smtClean="0"/>
              <a:t> </a:t>
            </a:r>
            <a:r>
              <a:rPr lang="ru-RU" sz="3600" dirty="0" err="1" smtClean="0"/>
              <a:t>болады</a:t>
            </a:r>
            <a:r>
              <a:rPr lang="ru-RU" sz="3600" dirty="0" smtClean="0"/>
              <a:t>. </a:t>
            </a:r>
            <a:r>
              <a:rPr lang="ru-RU" sz="3600" dirty="0" err="1" smtClean="0"/>
              <a:t>Қажетсіз жағдай болмады</a:t>
            </a:r>
            <a:r>
              <a:rPr lang="ru-RU" sz="3600" dirty="0" smtClean="0"/>
              <a:t>, </a:t>
            </a:r>
            <a:r>
              <a:rPr lang="ru-RU" sz="3600" dirty="0" err="1" smtClean="0"/>
              <a:t>бірақ болуы</a:t>
            </a:r>
            <a:r>
              <a:rPr lang="ru-RU" sz="3600" dirty="0" smtClean="0"/>
              <a:t> </a:t>
            </a:r>
            <a:r>
              <a:rPr lang="ru-RU" sz="3600" dirty="0" err="1" smtClean="0"/>
              <a:t>мүмкін, және ол</a:t>
            </a:r>
            <a:r>
              <a:rPr lang="ru-RU" sz="3600" dirty="0" smtClean="0"/>
              <a:t> </a:t>
            </a:r>
            <a:r>
              <a:rPr lang="ru-RU" sz="3600" dirty="0" err="1" smtClean="0"/>
              <a:t>алдымен</a:t>
            </a:r>
            <a:r>
              <a:rPr lang="ru-RU" sz="3600" dirty="0" smtClean="0"/>
              <a:t> </a:t>
            </a:r>
            <a:r>
              <a:rPr lang="ru-RU" sz="3600" dirty="0" err="1" smtClean="0"/>
              <a:t>шығындарға (материалдық, адам</a:t>
            </a:r>
            <a:r>
              <a:rPr lang="ru-RU" sz="3600" dirty="0" smtClean="0"/>
              <a:t> – </a:t>
            </a:r>
            <a:r>
              <a:rPr lang="ru-RU" sz="3600" dirty="0" err="1" smtClean="0"/>
              <a:t>апат</a:t>
            </a:r>
            <a:r>
              <a:rPr lang="ru-RU" sz="3600" dirty="0" smtClean="0"/>
              <a:t>, </a:t>
            </a:r>
            <a:r>
              <a:rPr lang="ru-RU" sz="3600" dirty="0" err="1" smtClean="0"/>
              <a:t>өлімдер, зақымдануларға</a:t>
            </a:r>
            <a:r>
              <a:rPr lang="ru-RU" sz="3600" dirty="0" smtClean="0"/>
              <a:t>) </a:t>
            </a:r>
            <a:r>
              <a:rPr lang="ru-RU" sz="3600" dirty="0" err="1" smtClean="0"/>
              <a:t>әкеледі.</a:t>
            </a:r>
            <a:r>
              <a:rPr lang="ru-RU" sz="3600" dirty="0" smtClean="0"/>
              <a:t> </a:t>
            </a:r>
            <a:r>
              <a:rPr lang="ru-RU" sz="3600" dirty="0" err="1" smtClean="0"/>
              <a:t>Қауіпсіздікті іске</a:t>
            </a:r>
            <a:r>
              <a:rPr lang="ru-RU" sz="3600" dirty="0" smtClean="0"/>
              <a:t> </a:t>
            </a:r>
            <a:r>
              <a:rPr lang="ru-RU" sz="3600" dirty="0" err="1" smtClean="0"/>
              <a:t>асырудың немесе</a:t>
            </a:r>
            <a:r>
              <a:rPr lang="ru-RU" sz="3600" dirty="0" smtClean="0"/>
              <a:t> </a:t>
            </a:r>
            <a:r>
              <a:rPr lang="ru-RU" sz="3600" dirty="0" err="1" smtClean="0"/>
              <a:t>оның санды</a:t>
            </a:r>
            <a:r>
              <a:rPr lang="ru-RU" sz="3600" dirty="0" smtClean="0"/>
              <a:t> </a:t>
            </a:r>
            <a:r>
              <a:rPr lang="ru-RU" sz="3600" dirty="0" err="1" smtClean="0"/>
              <a:t>бағалаудың шарты</a:t>
            </a:r>
            <a:r>
              <a:rPr lang="ru-RU" sz="3600" dirty="0" smtClean="0"/>
              <a:t> </a:t>
            </a:r>
            <a:r>
              <a:rPr lang="ru-RU" sz="3600" dirty="0" err="1" smtClean="0"/>
              <a:t>тәуекел болып</a:t>
            </a:r>
            <a:r>
              <a:rPr lang="ru-RU" sz="3600" dirty="0" smtClean="0"/>
              <a:t> </a:t>
            </a:r>
            <a:r>
              <a:rPr lang="ru-RU" sz="3600" dirty="0" err="1" smtClean="0"/>
              <a:t>табылады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6000" dirty="0" smtClean="0"/>
              <a:t>НАЗАРЛАРЫҢЫЗГА РАХМЕТТ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</TotalTime>
  <Words>243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Book Antiqua</vt:lpstr>
      <vt:lpstr>Cambria</vt:lpstr>
      <vt:lpstr>Georgia</vt:lpstr>
      <vt:lpstr>Lucida Sans</vt:lpstr>
      <vt:lpstr>Times New Roman</vt:lpstr>
      <vt:lpstr>Wingdings</vt:lpstr>
      <vt:lpstr>Wingdings 2</vt:lpstr>
      <vt:lpstr>Wingdings 3</vt:lpstr>
      <vt:lpstr>Апекс</vt:lpstr>
      <vt:lpstr>Найзағайдан өндіріс орындарын қорғауға арналған әдістер мен алдын-алу шаралары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Найзағайдан өндіріс орындарын қорғауға арналған әдістер мен алдын-алу шаралары</dc:title>
  <dc:creator>Дана</dc:creator>
  <cp:lastModifiedBy>Пользователь</cp:lastModifiedBy>
  <cp:revision>2</cp:revision>
  <dcterms:created xsi:type="dcterms:W3CDTF">2020-05-05T12:47:41Z</dcterms:created>
  <dcterms:modified xsi:type="dcterms:W3CDTF">2020-08-19T18:35:26Z</dcterms:modified>
</cp:coreProperties>
</file>